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20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31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28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033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655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861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45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5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833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054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459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525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0873E-0D60-4609-9A28-55C9286CE2EB}" type="datetimeFigureOut">
              <a:rPr lang="zh-TW" altLang="en-US" smtClean="0"/>
              <a:t>2015/7/27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69392-1372-45F3-93B7-666E24DDE8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84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3"/>
          <p:cNvSpPr txBox="1">
            <a:spLocks noChangeArrowheads="1"/>
          </p:cNvSpPr>
          <p:nvPr/>
        </p:nvSpPr>
        <p:spPr bwMode="auto">
          <a:xfrm>
            <a:off x="3367436" y="7144790"/>
            <a:ext cx="1285700" cy="544514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dirty="0" smtClean="0"/>
              <a:t>免辦</a:t>
            </a:r>
            <a:endParaRPr lang="en-US" altLang="zh-TW" sz="1000" dirty="0" smtClean="0"/>
          </a:p>
          <a:p>
            <a:r>
              <a:rPr lang="zh-TW" altLang="en-US" sz="1000" dirty="0" smtClean="0"/>
              <a:t>變更</a:t>
            </a:r>
            <a:r>
              <a:rPr lang="zh-TW" altLang="en-US" sz="1000" dirty="0"/>
              <a:t>使用</a:t>
            </a:r>
            <a:r>
              <a:rPr lang="zh-TW" altLang="en-US" sz="1000" dirty="0" smtClean="0"/>
              <a:t>執照</a:t>
            </a:r>
            <a:endParaRPr lang="zh-TW" altLang="zh-TW" sz="1000" dirty="0"/>
          </a:p>
        </p:txBody>
      </p:sp>
      <p:sp>
        <p:nvSpPr>
          <p:cNvPr id="8" name="文字方塊 6"/>
          <p:cNvSpPr txBox="1">
            <a:spLocks noChangeArrowheads="1"/>
          </p:cNvSpPr>
          <p:nvPr/>
        </p:nvSpPr>
        <p:spPr bwMode="auto">
          <a:xfrm>
            <a:off x="2331716" y="799828"/>
            <a:ext cx="1601340" cy="504056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pPr lvl="0"/>
            <a:r>
              <a:rPr lang="zh-TW" altLang="zh-TW" sz="1000" dirty="0"/>
              <a:t>市場</a:t>
            </a:r>
            <a:r>
              <a:rPr lang="zh-TW" altLang="zh-TW" sz="1000" dirty="0" smtClean="0"/>
              <a:t>用地</a:t>
            </a:r>
            <a:endParaRPr lang="en-US" altLang="zh-TW" sz="1000" dirty="0" smtClean="0"/>
          </a:p>
          <a:p>
            <a:pPr lvl="0"/>
            <a:r>
              <a:rPr lang="zh-TW" altLang="zh-TW" sz="1000" dirty="0"/>
              <a:t>變更</a:t>
            </a:r>
            <a:r>
              <a:rPr lang="zh-TW" altLang="en-US" sz="1000" dirty="0"/>
              <a:t>使用</a:t>
            </a:r>
            <a:r>
              <a:rPr lang="zh-TW" altLang="en-US" sz="1000" dirty="0"/>
              <a:t>或</a:t>
            </a:r>
            <a:r>
              <a:rPr lang="zh-TW" altLang="en-US" sz="1000" dirty="0"/>
              <a:t>新申請</a:t>
            </a:r>
            <a:endParaRPr lang="zh-TW" altLang="zh-TW" sz="1000" dirty="0"/>
          </a:p>
        </p:txBody>
      </p:sp>
      <p:sp>
        <p:nvSpPr>
          <p:cNvPr id="11" name="文字方塊 10"/>
          <p:cNvSpPr txBox="1">
            <a:spLocks noChangeArrowheads="1"/>
          </p:cNvSpPr>
          <p:nvPr/>
        </p:nvSpPr>
        <p:spPr bwMode="auto">
          <a:xfrm>
            <a:off x="3647563" y="4161384"/>
            <a:ext cx="1797661" cy="648072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dirty="0" smtClean="0"/>
              <a:t>檢核變更使用是否</a:t>
            </a:r>
            <a:r>
              <a:rPr lang="zh-TW" altLang="zh-TW" sz="1000" dirty="0" smtClean="0"/>
              <a:t>跨越</a:t>
            </a:r>
            <a:endParaRPr lang="en-US" altLang="zh-TW" sz="1000" dirty="0" smtClean="0"/>
          </a:p>
          <a:p>
            <a:r>
              <a:rPr lang="zh-TW" altLang="en-US" sz="1000" dirty="0" smtClean="0"/>
              <a:t>「</a:t>
            </a:r>
            <a:r>
              <a:rPr lang="zh-TW" altLang="zh-TW" sz="1000" dirty="0" smtClean="0"/>
              <a:t>原</a:t>
            </a:r>
            <a:r>
              <a:rPr lang="zh-TW" altLang="zh-TW" sz="1000" dirty="0"/>
              <a:t>核准</a:t>
            </a:r>
            <a:r>
              <a:rPr lang="zh-TW" altLang="zh-TW" sz="1000" dirty="0" smtClean="0"/>
              <a:t>之多目標使用項目</a:t>
            </a:r>
            <a:r>
              <a:rPr lang="zh-TW" altLang="en-US" sz="1000" dirty="0" smtClean="0"/>
              <a:t>」</a:t>
            </a:r>
            <a:endParaRPr lang="en-US" altLang="zh-TW" sz="1000" dirty="0" smtClean="0"/>
          </a:p>
          <a:p>
            <a:r>
              <a:rPr lang="en-US" altLang="zh-TW" sz="800" dirty="0" smtClean="0"/>
              <a:t>*</a:t>
            </a:r>
            <a:r>
              <a:rPr lang="zh-TW" altLang="en-US" sz="800" dirty="0" smtClean="0"/>
              <a:t>備註</a:t>
            </a:r>
            <a:r>
              <a:rPr lang="en-US" altLang="zh-TW" sz="800" dirty="0" smtClean="0"/>
              <a:t>3</a:t>
            </a:r>
            <a:endParaRPr lang="zh-TW" altLang="zh-TW" sz="800" dirty="0"/>
          </a:p>
        </p:txBody>
      </p:sp>
      <p:sp>
        <p:nvSpPr>
          <p:cNvPr id="13" name="文字方塊 13"/>
          <p:cNvSpPr txBox="1">
            <a:spLocks noChangeArrowheads="1"/>
          </p:cNvSpPr>
          <p:nvPr/>
        </p:nvSpPr>
        <p:spPr bwMode="auto">
          <a:xfrm>
            <a:off x="3367436" y="7958835"/>
            <a:ext cx="1285700" cy="522557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zh-TW" sz="1000" u="sng" dirty="0"/>
              <a:t>目的事業主管機關</a:t>
            </a:r>
            <a:r>
              <a:rPr lang="zh-TW" altLang="zh-TW" sz="1000" dirty="0"/>
              <a:t>核准設立登記</a:t>
            </a:r>
          </a:p>
        </p:txBody>
      </p:sp>
      <p:sp>
        <p:nvSpPr>
          <p:cNvPr id="14" name="文字方塊 14"/>
          <p:cNvSpPr txBox="1">
            <a:spLocks noChangeArrowheads="1"/>
          </p:cNvSpPr>
          <p:nvPr/>
        </p:nvSpPr>
        <p:spPr bwMode="auto">
          <a:xfrm>
            <a:off x="1592811" y="7958835"/>
            <a:ext cx="1282897" cy="522557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zh-TW" sz="1000" u="sng" dirty="0"/>
              <a:t>建管</a:t>
            </a:r>
            <a:r>
              <a:rPr lang="zh-TW" altLang="zh-TW" sz="1000" u="sng" dirty="0" smtClean="0"/>
              <a:t>處</a:t>
            </a:r>
            <a:r>
              <a:rPr lang="zh-TW" altLang="en-US" sz="1000" dirty="0" smtClean="0"/>
              <a:t>核准</a:t>
            </a:r>
            <a:endParaRPr lang="zh-TW" altLang="zh-TW" sz="1000" dirty="0"/>
          </a:p>
          <a:p>
            <a:r>
              <a:rPr lang="zh-TW" altLang="zh-TW" sz="1000" dirty="0" smtClean="0"/>
              <a:t>變更使用執照</a:t>
            </a:r>
            <a:endParaRPr lang="zh-TW" altLang="zh-TW" sz="800" dirty="0"/>
          </a:p>
        </p:txBody>
      </p:sp>
      <p:cxnSp>
        <p:nvCxnSpPr>
          <p:cNvPr id="16" name="直線單箭頭接點 15"/>
          <p:cNvCxnSpPr>
            <a:endCxn id="43" idx="0"/>
          </p:cNvCxnSpPr>
          <p:nvPr/>
        </p:nvCxnSpPr>
        <p:spPr>
          <a:xfrm>
            <a:off x="4546395" y="3178690"/>
            <a:ext cx="0" cy="22859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43" idx="2"/>
            <a:endCxn id="11" idx="0"/>
          </p:cNvCxnSpPr>
          <p:nvPr/>
        </p:nvCxnSpPr>
        <p:spPr>
          <a:xfrm flipH="1">
            <a:off x="4546394" y="3911344"/>
            <a:ext cx="1" cy="25004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單箭頭接點 75"/>
          <p:cNvCxnSpPr>
            <a:endCxn id="45" idx="0"/>
          </p:cNvCxnSpPr>
          <p:nvPr/>
        </p:nvCxnSpPr>
        <p:spPr>
          <a:xfrm>
            <a:off x="1852594" y="3178690"/>
            <a:ext cx="812" cy="22859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>
            <a:endCxn id="148" idx="0"/>
          </p:cNvCxnSpPr>
          <p:nvPr/>
        </p:nvCxnSpPr>
        <p:spPr>
          <a:xfrm>
            <a:off x="3110022" y="4485420"/>
            <a:ext cx="0" cy="55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單箭頭接點 101"/>
          <p:cNvCxnSpPr>
            <a:stCxn id="148" idx="2"/>
            <a:endCxn id="133" idx="0"/>
          </p:cNvCxnSpPr>
          <p:nvPr/>
        </p:nvCxnSpPr>
        <p:spPr>
          <a:xfrm>
            <a:off x="3110022" y="5650857"/>
            <a:ext cx="0" cy="38226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矩形 108"/>
          <p:cNvSpPr/>
          <p:nvPr/>
        </p:nvSpPr>
        <p:spPr>
          <a:xfrm>
            <a:off x="343125" y="109300"/>
            <a:ext cx="62163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臺北市已開闢</a:t>
            </a:r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市場用地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適用</a:t>
            </a: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多目標</a:t>
            </a:r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使用辦法作業流程</a:t>
            </a:r>
            <a:endParaRPr lang="zh-TW" altLang="zh-TW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908721" y="8697416"/>
            <a:ext cx="5616624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指定目的使用之範疇依目的事業法令規定或市府原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核准使用項目予以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認定。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依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多目標使用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辦法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條或第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條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核准時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，應依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本府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日府都規字第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10335172900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號函頒作業流程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辦理。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未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跨越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「原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核准之多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目標項目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」之認定，應符合市場用地作住宅、公共使用、商業使用、停車場等多目標使用項目之核准條件。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2" name="直線單箭頭接點 41"/>
          <p:cNvCxnSpPr>
            <a:stCxn id="8" idx="2"/>
            <a:endCxn id="54" idx="0"/>
          </p:cNvCxnSpPr>
          <p:nvPr/>
        </p:nvCxnSpPr>
        <p:spPr>
          <a:xfrm>
            <a:off x="3132386" y="1303884"/>
            <a:ext cx="4100" cy="26474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/>
          <p:nvPr/>
        </p:nvCxnSpPr>
        <p:spPr>
          <a:xfrm>
            <a:off x="1852594" y="3169164"/>
            <a:ext cx="269379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字方塊 8"/>
          <p:cNvSpPr txBox="1">
            <a:spLocks noChangeArrowheads="1"/>
          </p:cNvSpPr>
          <p:nvPr/>
        </p:nvSpPr>
        <p:spPr bwMode="auto">
          <a:xfrm>
            <a:off x="3740544" y="3407289"/>
            <a:ext cx="1611701" cy="50405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dirty="0" smtClean="0"/>
              <a:t>已獲准多目標</a:t>
            </a:r>
            <a:endParaRPr lang="en-US" altLang="zh-TW" sz="1000" dirty="0" smtClean="0"/>
          </a:p>
          <a:p>
            <a:r>
              <a:rPr lang="zh-TW" altLang="en-US" sz="1000" dirty="0" smtClean="0"/>
              <a:t>使用之市場用地</a:t>
            </a:r>
            <a:endParaRPr lang="en-US" altLang="zh-TW" sz="1000" dirty="0" smtClean="0"/>
          </a:p>
        </p:txBody>
      </p:sp>
      <p:sp>
        <p:nvSpPr>
          <p:cNvPr id="45" name="文字方塊 8"/>
          <p:cNvSpPr txBox="1">
            <a:spLocks noChangeArrowheads="1"/>
          </p:cNvSpPr>
          <p:nvPr/>
        </p:nvSpPr>
        <p:spPr bwMode="auto">
          <a:xfrm>
            <a:off x="1052736" y="3407289"/>
            <a:ext cx="1601340" cy="50405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dirty="0" smtClean="0"/>
              <a:t>未曾申請核准多目標</a:t>
            </a:r>
            <a:endParaRPr lang="en-US" altLang="zh-TW" sz="1000" dirty="0" smtClean="0"/>
          </a:p>
          <a:p>
            <a:r>
              <a:rPr lang="zh-TW" altLang="en-US" sz="1000" dirty="0" smtClean="0"/>
              <a:t>使用之市場用地</a:t>
            </a:r>
            <a:endParaRPr lang="zh-TW" altLang="zh-TW" sz="800" dirty="0"/>
          </a:p>
        </p:txBody>
      </p:sp>
      <p:sp>
        <p:nvSpPr>
          <p:cNvPr id="52" name="文字方塊 8"/>
          <p:cNvSpPr txBox="1">
            <a:spLocks noChangeArrowheads="1"/>
          </p:cNvSpPr>
          <p:nvPr/>
        </p:nvSpPr>
        <p:spPr bwMode="auto">
          <a:xfrm>
            <a:off x="2331716" y="2360712"/>
            <a:ext cx="1601340" cy="60960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u="sng" dirty="0" smtClean="0"/>
              <a:t>申請人</a:t>
            </a:r>
            <a:r>
              <a:rPr lang="zh-TW" altLang="zh-TW" sz="1000" dirty="0" smtClean="0"/>
              <a:t>依多目標</a:t>
            </a:r>
            <a:endParaRPr lang="en-US" altLang="zh-TW" sz="1000" dirty="0" smtClean="0"/>
          </a:p>
          <a:p>
            <a:r>
              <a:rPr lang="zh-TW" altLang="zh-TW" sz="1000" dirty="0" smtClean="0"/>
              <a:t>使用辦法</a:t>
            </a:r>
            <a:r>
              <a:rPr lang="zh-TW" altLang="en-US" sz="1000" dirty="0" smtClean="0"/>
              <a:t>第</a:t>
            </a:r>
            <a:r>
              <a:rPr lang="en-US" altLang="zh-TW" sz="1000" dirty="0" smtClean="0"/>
              <a:t>4</a:t>
            </a:r>
            <a:r>
              <a:rPr lang="zh-TW" altLang="en-US" sz="1000" dirty="0" smtClean="0"/>
              <a:t>條或第</a:t>
            </a:r>
            <a:r>
              <a:rPr lang="en-US" altLang="zh-TW" sz="1000" dirty="0" smtClean="0"/>
              <a:t>5</a:t>
            </a:r>
            <a:r>
              <a:rPr lang="zh-TW" altLang="en-US" sz="1000" dirty="0" smtClean="0"/>
              <a:t>條</a:t>
            </a:r>
            <a:endParaRPr lang="en-US" altLang="zh-TW" sz="1000" dirty="0" smtClean="0"/>
          </a:p>
          <a:p>
            <a:r>
              <a:rPr lang="zh-TW" altLang="en-US" sz="1000" dirty="0" smtClean="0"/>
              <a:t>向</a:t>
            </a:r>
            <a:r>
              <a:rPr lang="zh-TW" altLang="en-US" sz="1000" u="sng" dirty="0"/>
              <a:t>市</a:t>
            </a:r>
            <a:r>
              <a:rPr lang="zh-TW" altLang="en-US" sz="1000" u="sng" dirty="0" smtClean="0"/>
              <a:t>府</a:t>
            </a:r>
            <a:r>
              <a:rPr lang="zh-TW" altLang="en-US" sz="1000" dirty="0" smtClean="0"/>
              <a:t>申請核准</a:t>
            </a:r>
            <a:r>
              <a:rPr lang="en-US" altLang="zh-TW" sz="800" dirty="0" smtClean="0"/>
              <a:t>*</a:t>
            </a:r>
            <a:r>
              <a:rPr lang="zh-TW" altLang="en-US" sz="800" dirty="0" smtClean="0"/>
              <a:t>備註</a:t>
            </a:r>
            <a:r>
              <a:rPr lang="en-US" altLang="zh-TW" sz="800" dirty="0" smtClean="0"/>
              <a:t>2</a:t>
            </a:r>
            <a:endParaRPr lang="zh-TW" altLang="en-US" sz="800" dirty="0"/>
          </a:p>
        </p:txBody>
      </p:sp>
      <p:cxnSp>
        <p:nvCxnSpPr>
          <p:cNvPr id="111" name="直線單箭頭接點 110"/>
          <p:cNvCxnSpPr>
            <a:stCxn id="6" idx="2"/>
            <a:endCxn id="13" idx="0"/>
          </p:cNvCxnSpPr>
          <p:nvPr/>
        </p:nvCxnSpPr>
        <p:spPr>
          <a:xfrm>
            <a:off x="4010286" y="7689304"/>
            <a:ext cx="0" cy="26953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單箭頭接點 113"/>
          <p:cNvCxnSpPr>
            <a:stCxn id="359" idx="2"/>
            <a:endCxn id="14" idx="0"/>
          </p:cNvCxnSpPr>
          <p:nvPr/>
        </p:nvCxnSpPr>
        <p:spPr>
          <a:xfrm>
            <a:off x="2234260" y="7689303"/>
            <a:ext cx="0" cy="2695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接點 176"/>
          <p:cNvCxnSpPr>
            <a:stCxn id="14" idx="3"/>
            <a:endCxn id="13" idx="1"/>
          </p:cNvCxnSpPr>
          <p:nvPr/>
        </p:nvCxnSpPr>
        <p:spPr>
          <a:xfrm>
            <a:off x="2875708" y="8220114"/>
            <a:ext cx="491728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矩形 299"/>
          <p:cNvSpPr/>
          <p:nvPr/>
        </p:nvSpPr>
        <p:spPr>
          <a:xfrm>
            <a:off x="332656" y="8697416"/>
            <a:ext cx="723275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備註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備註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備註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3" name="文字方塊 132"/>
          <p:cNvSpPr txBox="1">
            <a:spLocks noChangeArrowheads="1"/>
          </p:cNvSpPr>
          <p:nvPr/>
        </p:nvSpPr>
        <p:spPr bwMode="auto">
          <a:xfrm>
            <a:off x="2282888" y="6033120"/>
            <a:ext cx="1654268" cy="46753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u="sng" dirty="0"/>
              <a:t>市府</a:t>
            </a:r>
            <a:r>
              <a:rPr lang="zh-TW" altLang="en-US" sz="1000" dirty="0" smtClean="0"/>
              <a:t>核發多目標許可</a:t>
            </a:r>
            <a:endParaRPr lang="zh-TW" altLang="zh-TW" sz="1000" dirty="0"/>
          </a:p>
        </p:txBody>
      </p:sp>
      <p:cxnSp>
        <p:nvCxnSpPr>
          <p:cNvPr id="137" name="直線單箭頭接點 136"/>
          <p:cNvCxnSpPr>
            <a:endCxn id="148" idx="1"/>
          </p:cNvCxnSpPr>
          <p:nvPr/>
        </p:nvCxnSpPr>
        <p:spPr>
          <a:xfrm>
            <a:off x="1861149" y="5347154"/>
            <a:ext cx="421739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單箭頭接點 138"/>
          <p:cNvCxnSpPr>
            <a:endCxn id="193" idx="0"/>
          </p:cNvCxnSpPr>
          <p:nvPr/>
        </p:nvCxnSpPr>
        <p:spPr>
          <a:xfrm>
            <a:off x="5910719" y="4488637"/>
            <a:ext cx="0" cy="53637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文字方塊 147"/>
          <p:cNvSpPr txBox="1">
            <a:spLocks noChangeArrowheads="1"/>
          </p:cNvSpPr>
          <p:nvPr/>
        </p:nvSpPr>
        <p:spPr bwMode="auto">
          <a:xfrm>
            <a:off x="2282888" y="5043452"/>
            <a:ext cx="1654268" cy="60740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u="sng" dirty="0"/>
              <a:t>市府</a:t>
            </a:r>
            <a:r>
              <a:rPr lang="zh-TW" altLang="en-US" sz="1000" dirty="0" smtClean="0"/>
              <a:t>依多目標</a:t>
            </a:r>
            <a:endParaRPr lang="en-US" altLang="zh-TW" sz="1000" dirty="0" smtClean="0"/>
          </a:p>
          <a:p>
            <a:r>
              <a:rPr lang="zh-TW" altLang="en-US" sz="1000" dirty="0" smtClean="0"/>
              <a:t>使用辦法審查</a:t>
            </a:r>
            <a:endParaRPr lang="en-US" altLang="zh-TW" sz="1000" dirty="0" smtClean="0"/>
          </a:p>
          <a:p>
            <a:r>
              <a:rPr lang="zh-TW" altLang="en-US" sz="1000" dirty="0" smtClean="0"/>
              <a:t>是否合於規定</a:t>
            </a:r>
            <a:endParaRPr lang="zh-TW" altLang="zh-TW" sz="1000" dirty="0"/>
          </a:p>
        </p:txBody>
      </p:sp>
      <p:sp>
        <p:nvSpPr>
          <p:cNvPr id="193" name="文字方塊 192"/>
          <p:cNvSpPr txBox="1">
            <a:spLocks noChangeArrowheads="1"/>
          </p:cNvSpPr>
          <p:nvPr/>
        </p:nvSpPr>
        <p:spPr bwMode="auto">
          <a:xfrm>
            <a:off x="5234136" y="5025008"/>
            <a:ext cx="1353166" cy="622274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u="sng" dirty="0"/>
              <a:t>市府</a:t>
            </a:r>
            <a:r>
              <a:rPr lang="zh-TW" altLang="en-US" sz="1000" dirty="0" smtClean="0"/>
              <a:t>函復</a:t>
            </a:r>
            <a:r>
              <a:rPr lang="zh-TW" altLang="en-US" sz="1000" u="sng" dirty="0" smtClean="0"/>
              <a:t>申請</a:t>
            </a:r>
            <a:r>
              <a:rPr lang="zh-TW" altLang="en-US" sz="1000" dirty="0" smtClean="0"/>
              <a:t>人</a:t>
            </a:r>
            <a:endParaRPr lang="en-US" altLang="zh-TW" sz="1000" dirty="0" smtClean="0"/>
          </a:p>
          <a:p>
            <a:r>
              <a:rPr lang="zh-TW" altLang="en-US" sz="1000" dirty="0" smtClean="0"/>
              <a:t>無涉多目標</a:t>
            </a:r>
            <a:endParaRPr lang="en-US" altLang="zh-TW" sz="1000" dirty="0" smtClean="0"/>
          </a:p>
          <a:p>
            <a:r>
              <a:rPr lang="zh-TW" altLang="en-US" sz="1000" dirty="0" smtClean="0"/>
              <a:t>使用項目變更</a:t>
            </a:r>
            <a:endParaRPr lang="zh-TW" altLang="zh-TW" sz="1000" dirty="0"/>
          </a:p>
        </p:txBody>
      </p:sp>
      <p:cxnSp>
        <p:nvCxnSpPr>
          <p:cNvPr id="337" name="直線接點 336"/>
          <p:cNvCxnSpPr>
            <a:stCxn id="193" idx="2"/>
          </p:cNvCxnSpPr>
          <p:nvPr/>
        </p:nvCxnSpPr>
        <p:spPr>
          <a:xfrm>
            <a:off x="5910719" y="5647282"/>
            <a:ext cx="0" cy="103391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矩形 342"/>
          <p:cNvSpPr/>
          <p:nvPr/>
        </p:nvSpPr>
        <p:spPr>
          <a:xfrm>
            <a:off x="3068960" y="4232920"/>
            <a:ext cx="3326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是</a:t>
            </a:r>
            <a:endParaRPr kumimoji="1" lang="zh-TW" altLang="zh-TW" sz="1000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352" name="文字方塊 351"/>
          <p:cNvSpPr txBox="1">
            <a:spLocks noChangeArrowheads="1"/>
          </p:cNvSpPr>
          <p:nvPr/>
        </p:nvSpPr>
        <p:spPr bwMode="auto">
          <a:xfrm>
            <a:off x="4221088" y="6034017"/>
            <a:ext cx="1030354" cy="466641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u="sng" dirty="0" smtClean="0"/>
              <a:t>市府</a:t>
            </a:r>
            <a:endParaRPr lang="en-US" altLang="zh-TW" sz="1000" u="sng" dirty="0" smtClean="0"/>
          </a:p>
          <a:p>
            <a:r>
              <a:rPr lang="zh-TW" altLang="en-US" sz="1000" dirty="0" smtClean="0"/>
              <a:t>駁回申請</a:t>
            </a:r>
            <a:endParaRPr lang="zh-TW" altLang="zh-TW" sz="1000" dirty="0"/>
          </a:p>
        </p:txBody>
      </p:sp>
      <p:cxnSp>
        <p:nvCxnSpPr>
          <p:cNvPr id="353" name="直線接點 352"/>
          <p:cNvCxnSpPr>
            <a:endCxn id="352" idx="0"/>
          </p:cNvCxnSpPr>
          <p:nvPr/>
        </p:nvCxnSpPr>
        <p:spPr>
          <a:xfrm>
            <a:off x="4736265" y="5347155"/>
            <a:ext cx="0" cy="686862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直線接點 353"/>
          <p:cNvCxnSpPr/>
          <p:nvPr/>
        </p:nvCxnSpPr>
        <p:spPr>
          <a:xfrm>
            <a:off x="3116281" y="6681192"/>
            <a:ext cx="2794438" cy="0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7" name="矩形 356"/>
          <p:cNvSpPr/>
          <p:nvPr/>
        </p:nvSpPr>
        <p:spPr>
          <a:xfrm>
            <a:off x="3068960" y="5673080"/>
            <a:ext cx="3326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zh-TW" altLang="en-US" sz="10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是</a:t>
            </a:r>
            <a:endParaRPr kumimoji="1" lang="zh-TW" altLang="zh-TW" sz="1000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cxnSp>
        <p:nvCxnSpPr>
          <p:cNvPr id="358" name="直線單箭頭接點 357"/>
          <p:cNvCxnSpPr>
            <a:endCxn id="6" idx="0"/>
          </p:cNvCxnSpPr>
          <p:nvPr/>
        </p:nvCxnSpPr>
        <p:spPr>
          <a:xfrm flipH="1">
            <a:off x="4010286" y="6897216"/>
            <a:ext cx="2683" cy="2475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文字方塊 3"/>
          <p:cNvSpPr txBox="1">
            <a:spLocks noChangeArrowheads="1"/>
          </p:cNvSpPr>
          <p:nvPr/>
        </p:nvSpPr>
        <p:spPr bwMode="auto">
          <a:xfrm>
            <a:off x="1592811" y="7144790"/>
            <a:ext cx="1282897" cy="544513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r>
              <a:rPr lang="zh-TW" altLang="en-US" sz="1000" dirty="0"/>
              <a:t>應辦理變更</a:t>
            </a:r>
            <a:endParaRPr lang="en-US" altLang="zh-TW" sz="1000" dirty="0"/>
          </a:p>
          <a:p>
            <a:r>
              <a:rPr lang="zh-TW" altLang="en-US" sz="1000" dirty="0"/>
              <a:t>使用</a:t>
            </a:r>
            <a:r>
              <a:rPr lang="zh-TW" altLang="en-US" sz="1000" dirty="0" smtClean="0"/>
              <a:t>執照</a:t>
            </a:r>
            <a:endParaRPr lang="zh-TW" altLang="zh-TW" sz="1000" dirty="0"/>
          </a:p>
        </p:txBody>
      </p:sp>
      <p:cxnSp>
        <p:nvCxnSpPr>
          <p:cNvPr id="372" name="直線單箭頭接點 371"/>
          <p:cNvCxnSpPr>
            <a:endCxn id="359" idx="0"/>
          </p:cNvCxnSpPr>
          <p:nvPr/>
        </p:nvCxnSpPr>
        <p:spPr>
          <a:xfrm>
            <a:off x="2233558" y="6897216"/>
            <a:ext cx="702" cy="2475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直線接點 375"/>
          <p:cNvCxnSpPr/>
          <p:nvPr/>
        </p:nvCxnSpPr>
        <p:spPr>
          <a:xfrm>
            <a:off x="2233558" y="6897216"/>
            <a:ext cx="177602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直線單箭頭接點 380"/>
          <p:cNvCxnSpPr>
            <a:stCxn id="133" idx="2"/>
          </p:cNvCxnSpPr>
          <p:nvPr/>
        </p:nvCxnSpPr>
        <p:spPr>
          <a:xfrm>
            <a:off x="3110022" y="6500658"/>
            <a:ext cx="6259" cy="39655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flipH="1">
            <a:off x="3144777" y="2968820"/>
            <a:ext cx="1" cy="20987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接點 80"/>
          <p:cNvCxnSpPr>
            <a:stCxn id="148" idx="3"/>
          </p:cNvCxnSpPr>
          <p:nvPr/>
        </p:nvCxnSpPr>
        <p:spPr>
          <a:xfrm>
            <a:off x="3937156" y="5347155"/>
            <a:ext cx="80766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接點 89"/>
          <p:cNvCxnSpPr>
            <a:stCxn id="11" idx="3"/>
          </p:cNvCxnSpPr>
          <p:nvPr/>
        </p:nvCxnSpPr>
        <p:spPr>
          <a:xfrm>
            <a:off x="5445224" y="4485420"/>
            <a:ext cx="465495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矩形 102"/>
          <p:cNvSpPr/>
          <p:nvPr/>
        </p:nvSpPr>
        <p:spPr>
          <a:xfrm>
            <a:off x="4406905" y="5089924"/>
            <a:ext cx="3326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否</a:t>
            </a:r>
            <a:endParaRPr kumimoji="1" lang="zh-TW" altLang="zh-TW" sz="1000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5877272" y="4634771"/>
            <a:ext cx="3326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否</a:t>
            </a:r>
            <a:endParaRPr kumimoji="1" lang="zh-TW" altLang="zh-TW" sz="1000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54" name="文字方塊 6"/>
          <p:cNvSpPr txBox="1">
            <a:spLocks noChangeArrowheads="1"/>
          </p:cNvSpPr>
          <p:nvPr/>
        </p:nvSpPr>
        <p:spPr bwMode="auto">
          <a:xfrm>
            <a:off x="2335816" y="1568624"/>
            <a:ext cx="1601340" cy="504056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1" sz="1200" b="0" i="0" u="none" strike="noStrike" cap="none" normalizeH="0" baseline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defRPr>
            </a:lvl1pPr>
          </a:lstStyle>
          <a:p>
            <a:pPr lvl="0"/>
            <a:r>
              <a:rPr lang="zh-TW" altLang="en-US" sz="1000" u="sng" dirty="0" smtClean="0"/>
              <a:t>市場處</a:t>
            </a:r>
            <a:r>
              <a:rPr lang="zh-TW" altLang="en-US" sz="1000" dirty="0" smtClean="0"/>
              <a:t>認定是否為</a:t>
            </a:r>
            <a:endParaRPr lang="en-US" altLang="zh-TW" sz="1000" dirty="0" smtClean="0"/>
          </a:p>
          <a:p>
            <a:pPr lvl="0"/>
            <a:r>
              <a:rPr lang="zh-TW" altLang="en-US" sz="1000" dirty="0" smtClean="0"/>
              <a:t>指定目的使用</a:t>
            </a:r>
            <a:r>
              <a:rPr lang="en-US" altLang="zh-TW" sz="800" dirty="0"/>
              <a:t>*</a:t>
            </a:r>
            <a:r>
              <a:rPr lang="zh-TW" altLang="en-US" sz="800" dirty="0" smtClean="0"/>
              <a:t>備註</a:t>
            </a:r>
            <a:r>
              <a:rPr lang="en-US" altLang="zh-TW" sz="800" dirty="0"/>
              <a:t>1</a:t>
            </a:r>
            <a:endParaRPr lang="zh-TW" altLang="zh-TW" sz="800" dirty="0"/>
          </a:p>
        </p:txBody>
      </p:sp>
      <p:cxnSp>
        <p:nvCxnSpPr>
          <p:cNvPr id="56" name="直線單箭頭接點 55"/>
          <p:cNvCxnSpPr>
            <a:stCxn id="54" idx="2"/>
            <a:endCxn id="52" idx="0"/>
          </p:cNvCxnSpPr>
          <p:nvPr/>
        </p:nvCxnSpPr>
        <p:spPr>
          <a:xfrm flipH="1">
            <a:off x="3132386" y="2072680"/>
            <a:ext cx="4100" cy="288032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/>
          <p:cNvCxnSpPr>
            <a:stCxn id="45" idx="2"/>
          </p:cNvCxnSpPr>
          <p:nvPr/>
        </p:nvCxnSpPr>
        <p:spPr>
          <a:xfrm>
            <a:off x="1853406" y="3911344"/>
            <a:ext cx="0" cy="143581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接點 103"/>
          <p:cNvCxnSpPr>
            <a:endCxn id="11" idx="1"/>
          </p:cNvCxnSpPr>
          <p:nvPr/>
        </p:nvCxnSpPr>
        <p:spPr>
          <a:xfrm>
            <a:off x="3116281" y="4485420"/>
            <a:ext cx="53128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矩形 125"/>
          <p:cNvSpPr/>
          <p:nvPr/>
        </p:nvSpPr>
        <p:spPr>
          <a:xfrm>
            <a:off x="620688" y="1568624"/>
            <a:ext cx="3326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是</a:t>
            </a:r>
            <a:endParaRPr kumimoji="1" lang="zh-TW" altLang="zh-TW" sz="1000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  <p:cxnSp>
        <p:nvCxnSpPr>
          <p:cNvPr id="127" name="直線接點 126"/>
          <p:cNvCxnSpPr>
            <a:endCxn id="54" idx="1"/>
          </p:cNvCxnSpPr>
          <p:nvPr/>
        </p:nvCxnSpPr>
        <p:spPr>
          <a:xfrm>
            <a:off x="620688" y="1820652"/>
            <a:ext cx="1715128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接點 130"/>
          <p:cNvCxnSpPr/>
          <p:nvPr/>
        </p:nvCxnSpPr>
        <p:spPr>
          <a:xfrm>
            <a:off x="615918" y="1820652"/>
            <a:ext cx="0" cy="486054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單箭頭接點 133"/>
          <p:cNvCxnSpPr/>
          <p:nvPr/>
        </p:nvCxnSpPr>
        <p:spPr>
          <a:xfrm>
            <a:off x="615918" y="6681192"/>
            <a:ext cx="2494104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矩形 141"/>
          <p:cNvSpPr/>
          <p:nvPr/>
        </p:nvSpPr>
        <p:spPr>
          <a:xfrm>
            <a:off x="3144066" y="2072680"/>
            <a:ext cx="3326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zh-TW" altLang="en-US" sz="10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否</a:t>
            </a:r>
            <a:endParaRPr kumimoji="1" lang="zh-TW" altLang="zh-TW" sz="1000" dirty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8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235</Words>
  <Application>Microsoft Office PowerPoint</Application>
  <PresentationFormat>A4 紙張 (210x297 公釐)</PresentationFormat>
  <Paragraphs>50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吳牧學</dc:creator>
  <cp:lastModifiedBy>吳牧學</cp:lastModifiedBy>
  <cp:revision>74</cp:revision>
  <cp:lastPrinted>2015-05-26T03:55:51Z</cp:lastPrinted>
  <dcterms:created xsi:type="dcterms:W3CDTF">2015-05-08T04:02:40Z</dcterms:created>
  <dcterms:modified xsi:type="dcterms:W3CDTF">2015-07-27T07:04:27Z</dcterms:modified>
</cp:coreProperties>
</file>